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6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12B65-9A1B-42FF-8DDA-365A2B0950AF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 rot="21113497">
            <a:off x="-464059" y="2062740"/>
            <a:ext cx="9919719" cy="1686317"/>
          </a:xfrm>
        </p:spPr>
        <p:txBody>
          <a:bodyPr>
            <a:normAutofit/>
          </a:bodyPr>
          <a:lstStyle/>
          <a:p>
            <a:r>
              <a:rPr lang="sk-SK" sz="3600" dirty="0" smtClean="0">
                <a:latin typeface="DotumChe" pitchFamily="49" charset="-127"/>
                <a:ea typeface="DotumChe" pitchFamily="49" charset="-127"/>
              </a:rPr>
              <a:t>Stroje , ktoré využívajú pevnú , voľnú kladku a kladkostroj </a:t>
            </a:r>
            <a:endParaRPr lang="sk-SK" sz="3600" dirty="0">
              <a:latin typeface="DotumChe" pitchFamily="49" charset="-127"/>
              <a:ea typeface="DotumChe" pitchFamily="49" charset="-127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495800" y="5410200"/>
            <a:ext cx="6400800" cy="1752600"/>
          </a:xfrm>
        </p:spPr>
        <p:txBody>
          <a:bodyPr>
            <a:normAutofit/>
          </a:bodyPr>
          <a:lstStyle/>
          <a:p>
            <a:r>
              <a:rPr lang="sk-SK" sz="2000" dirty="0" smtClean="0">
                <a:solidFill>
                  <a:schemeClr val="tx1"/>
                </a:solidFill>
                <a:latin typeface="DotumChe" pitchFamily="49" charset="-127"/>
                <a:ea typeface="DotumChe" pitchFamily="49" charset="-127"/>
              </a:rPr>
              <a:t>Andrea Kurjaková </a:t>
            </a:r>
          </a:p>
          <a:p>
            <a:r>
              <a:rPr lang="sk-SK" sz="2000" dirty="0" smtClean="0">
                <a:solidFill>
                  <a:schemeClr val="tx1"/>
                </a:solidFill>
                <a:latin typeface="DotumChe" pitchFamily="49" charset="-127"/>
                <a:ea typeface="DotumChe" pitchFamily="49" charset="-127"/>
              </a:rPr>
              <a:t>VIII.B</a:t>
            </a:r>
          </a:p>
          <a:p>
            <a:r>
              <a:rPr lang="sk-SK" sz="2000" dirty="0" smtClean="0">
                <a:solidFill>
                  <a:schemeClr val="tx1"/>
                </a:solidFill>
                <a:latin typeface="DotumChe" pitchFamily="49" charset="-127"/>
                <a:ea typeface="DotumChe" pitchFamily="49" charset="-127"/>
              </a:rPr>
              <a:t>2012/13</a:t>
            </a:r>
            <a:endParaRPr lang="sk-SK" sz="2000" dirty="0">
              <a:solidFill>
                <a:schemeClr val="tx1"/>
              </a:solidFill>
              <a:latin typeface="DotumChe" pitchFamily="49" charset="-127"/>
              <a:ea typeface="DotumChe" pitchFamily="49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1143000"/>
          </a:xfrm>
        </p:spPr>
        <p:txBody>
          <a:bodyPr/>
          <a:lstStyle/>
          <a:p>
            <a:r>
              <a:rPr lang="sk-SK" dirty="0" smtClean="0">
                <a:latin typeface="DotumChe" pitchFamily="49" charset="-127"/>
                <a:ea typeface="DotumChe" pitchFamily="49" charset="-127"/>
              </a:rPr>
              <a:t>Využívanie kladkostroja </a:t>
            </a:r>
            <a:r>
              <a:rPr lang="sk-SK" dirty="0" smtClean="0"/>
              <a:t>:   </a:t>
            </a:r>
            <a:endParaRPr lang="sk-SK" dirty="0"/>
          </a:p>
        </p:txBody>
      </p:sp>
      <p:pic>
        <p:nvPicPr>
          <p:cNvPr id="3074" name="Picture 2" descr="http://im9.cz/sk/iR/importprodukt-orig/16e/16e020be563c3079689aa8654caa86d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200"/>
            <a:ext cx="5410200" cy="5257800"/>
          </a:xfrm>
          <a:prstGeom prst="rect">
            <a:avLst/>
          </a:prstGeom>
          <a:noFill/>
        </p:spPr>
      </p:pic>
      <p:pic>
        <p:nvPicPr>
          <p:cNvPr id="3076" name="Picture 4" descr="http://www.insportline.cz/p3857/Protism%C4%9Brn%C3%A9-kladky-Body-Solid-Crossover-Machi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143000"/>
            <a:ext cx="4495800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0"/>
            <a:ext cx="8229600" cy="1143000"/>
          </a:xfrm>
        </p:spPr>
        <p:txBody>
          <a:bodyPr/>
          <a:lstStyle/>
          <a:p>
            <a:r>
              <a:rPr lang="sk-SK" dirty="0" smtClean="0">
                <a:latin typeface="DotumChe" pitchFamily="49" charset="-127"/>
                <a:ea typeface="DotumChe" pitchFamily="49" charset="-127"/>
              </a:rPr>
              <a:t>Využitie kladky :</a:t>
            </a:r>
            <a:endParaRPr lang="sk-SK" dirty="0">
              <a:latin typeface="DotumChe" pitchFamily="49" charset="-127"/>
              <a:ea typeface="DotumChe" pitchFamily="49" charset="-127"/>
            </a:endParaRPr>
          </a:p>
        </p:txBody>
      </p:sp>
      <p:pic>
        <p:nvPicPr>
          <p:cNvPr id="2052" name="Picture 4" descr="http://www.bungee.sk/media/images/adrenalinove_aktivity/vysoke_lana/lanov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066800"/>
            <a:ext cx="2819400" cy="3200400"/>
          </a:xfrm>
          <a:prstGeom prst="rect">
            <a:avLst/>
          </a:prstGeom>
          <a:noFill/>
        </p:spPr>
      </p:pic>
      <p:pic>
        <p:nvPicPr>
          <p:cNvPr id="2054" name="Picture 6" descr="http://www.railnet.sk/image/peterh/prechodovy/prechodovyII-0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4232482"/>
            <a:ext cx="3505200" cy="2625518"/>
          </a:xfrm>
          <a:prstGeom prst="rect">
            <a:avLst/>
          </a:prstGeom>
          <a:noFill/>
        </p:spPr>
      </p:pic>
      <p:pic>
        <p:nvPicPr>
          <p:cNvPr id="2056" name="Picture 8" descr="http://www.stavebnatechnikazilina.sk/wp-content/themes/ST_Zilina/images/onas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1066800"/>
            <a:ext cx="2633056" cy="3200400"/>
          </a:xfrm>
          <a:prstGeom prst="rect">
            <a:avLst/>
          </a:prstGeom>
          <a:noFill/>
        </p:spPr>
      </p:pic>
      <p:pic>
        <p:nvPicPr>
          <p:cNvPr id="2058" name="Picture 10" descr="http://www.pavap.cz/horizontalni-zaluzie/img/horizontalni-zaluzie-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91400" y="1066800"/>
            <a:ext cx="1767578" cy="3200400"/>
          </a:xfrm>
          <a:prstGeom prst="rect">
            <a:avLst/>
          </a:prstGeom>
          <a:noFill/>
        </p:spPr>
      </p:pic>
      <p:pic>
        <p:nvPicPr>
          <p:cNvPr id="2060" name="Picture 12" descr="http://img2.flog.pravda.sk/7il/u06_22783_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267200"/>
            <a:ext cx="3352800" cy="2590800"/>
          </a:xfrm>
          <a:prstGeom prst="rect">
            <a:avLst/>
          </a:prstGeom>
          <a:noFill/>
        </p:spPr>
      </p:pic>
      <p:pic>
        <p:nvPicPr>
          <p:cNvPr id="2062" name="Picture 14" descr="http://photo.vivo.sk/jpeg/1215/190683/_n/318278d/Buldoze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2800" y="4267200"/>
            <a:ext cx="2590800" cy="2590800"/>
          </a:xfrm>
          <a:prstGeom prst="rect">
            <a:avLst/>
          </a:prstGeom>
          <a:noFill/>
        </p:spPr>
      </p:pic>
      <p:pic>
        <p:nvPicPr>
          <p:cNvPr id="2064" name="Picture 16" descr="http://t0.gstatic.com/images?q=tbn:ANd9GcTnyX2pNT56A_qrUV9OUHaKCmg6_lQbLMesnZVwi-ozOTUu3I7IOQ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438400"/>
            <a:ext cx="1981199" cy="1847851"/>
          </a:xfrm>
          <a:prstGeom prst="rect">
            <a:avLst/>
          </a:prstGeom>
          <a:noFill/>
        </p:spPr>
      </p:pic>
      <p:pic>
        <p:nvPicPr>
          <p:cNvPr id="2066" name="Picture 18" descr="http://g.denik.cz/46/30/nehoda_kamion_sklapecka_draty_kabely01_denik-102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1065296"/>
            <a:ext cx="1981200" cy="15763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228600" y="1524000"/>
            <a:ext cx="9601200" cy="3276600"/>
          </a:xfrm>
        </p:spPr>
        <p:txBody>
          <a:bodyPr>
            <a:normAutofit/>
          </a:bodyPr>
          <a:lstStyle/>
          <a:p>
            <a:r>
              <a:rPr lang="sk-SK" sz="6000" dirty="0" smtClean="0">
                <a:latin typeface="DotumChe" pitchFamily="49" charset="-127"/>
                <a:ea typeface="DotumChe" pitchFamily="49" charset="-127"/>
              </a:rPr>
              <a:t>Ďakujem za pozornosť </a:t>
            </a:r>
            <a:r>
              <a:rPr lang="sk-SK" sz="6000" dirty="0" smtClean="0">
                <a:latin typeface="DotumChe" pitchFamily="49" charset="-127"/>
                <a:ea typeface="DotumChe" pitchFamily="49" charset="-127"/>
                <a:sym typeface="Wingdings" pitchFamily="2" charset="2"/>
              </a:rPr>
              <a:t></a:t>
            </a:r>
            <a:endParaRPr lang="sk-SK" sz="6000" dirty="0">
              <a:latin typeface="DotumChe" pitchFamily="49" charset="-127"/>
              <a:ea typeface="DotumChe" pitchFamily="49" charset="-12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24</Words>
  <Application>Microsoft Office PowerPoint</Application>
  <PresentationFormat>Prezentácia na obrazovke (4:3)</PresentationFormat>
  <Paragraphs>7</Paragraphs>
  <Slides>4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4</vt:i4>
      </vt:variant>
    </vt:vector>
  </HeadingPairs>
  <TitlesOfParts>
    <vt:vector size="5" baseType="lpstr">
      <vt:lpstr>Motív Office</vt:lpstr>
      <vt:lpstr>Stroje , ktoré využívajú pevnú , voľnú kladku a kladkostroj </vt:lpstr>
      <vt:lpstr>Využívanie kladkostroja :   </vt:lpstr>
      <vt:lpstr>Využitie kladky :</vt:lpstr>
      <vt:lpstr>Ďakujem za pozornosť 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Pohyb telesa</dc:title>
  <dc:creator>student103</dc:creator>
  <cp:lastModifiedBy>admin</cp:lastModifiedBy>
  <cp:revision>9</cp:revision>
  <dcterms:created xsi:type="dcterms:W3CDTF">2012-05-07T07:57:06Z</dcterms:created>
  <dcterms:modified xsi:type="dcterms:W3CDTF">2013-03-25T07:21:10Z</dcterms:modified>
</cp:coreProperties>
</file>